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8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82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33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67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8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4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96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61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54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00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4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A231C-38F5-4C87-ACE5-F2F96A3DFDD4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2FF8B-BA6C-44D2-8F2B-0B0F44C0B2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6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88640" y="251520"/>
            <a:ext cx="648072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17" y="549758"/>
            <a:ext cx="1626545" cy="149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825" y="616060"/>
            <a:ext cx="2981137" cy="6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947" y="1346522"/>
            <a:ext cx="2479385" cy="54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コネクタ 7"/>
          <p:cNvCxnSpPr/>
          <p:nvPr/>
        </p:nvCxnSpPr>
        <p:spPr>
          <a:xfrm>
            <a:off x="200438" y="2411760"/>
            <a:ext cx="6480720" cy="9525"/>
          </a:xfrm>
          <a:prstGeom prst="line">
            <a:avLst/>
          </a:prstGeom>
          <a:ln w="3492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グループ化 10"/>
          <p:cNvGrpSpPr/>
          <p:nvPr/>
        </p:nvGrpSpPr>
        <p:grpSpPr>
          <a:xfrm rot="752406">
            <a:off x="265129" y="1923097"/>
            <a:ext cx="5150670" cy="1485181"/>
            <a:chOff x="0" y="0"/>
            <a:chExt cx="3295063" cy="1120125"/>
          </a:xfrm>
        </p:grpSpPr>
        <p:sp>
          <p:nvSpPr>
            <p:cNvPr id="12" name="二等辺三角形 11"/>
            <p:cNvSpPr/>
            <p:nvPr/>
          </p:nvSpPr>
          <p:spPr>
            <a:xfrm rot="9902185">
              <a:off x="0" y="761999"/>
              <a:ext cx="294687" cy="358126"/>
            </a:xfrm>
            <a:prstGeom prst="triangle">
              <a:avLst/>
            </a:prstGeom>
            <a:pattFill prst="narHorz">
              <a:fgClr>
                <a:srgbClr val="FF006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3" name="二等辺三角形 12"/>
            <p:cNvSpPr/>
            <p:nvPr/>
          </p:nvSpPr>
          <p:spPr>
            <a:xfrm rot="9902185">
              <a:off x="285750" y="695324"/>
              <a:ext cx="294687" cy="358126"/>
            </a:xfrm>
            <a:prstGeom prst="triangle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4" name="二等辺三角形 13"/>
            <p:cNvSpPr/>
            <p:nvPr/>
          </p:nvSpPr>
          <p:spPr>
            <a:xfrm rot="9902185">
              <a:off x="590550" y="609599"/>
              <a:ext cx="294687" cy="358126"/>
            </a:xfrm>
            <a:prstGeom prst="triangle">
              <a:avLst/>
            </a:prstGeom>
            <a:pattFill prst="wdDnDiag">
              <a:fgClr>
                <a:srgbClr val="00999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5" name="二等辺三角形 14"/>
            <p:cNvSpPr/>
            <p:nvPr/>
          </p:nvSpPr>
          <p:spPr>
            <a:xfrm rot="9902185">
              <a:off x="895350" y="533399"/>
              <a:ext cx="294687" cy="358126"/>
            </a:xfrm>
            <a:prstGeom prst="triangle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6" name="二等辺三角形 15"/>
            <p:cNvSpPr/>
            <p:nvPr/>
          </p:nvSpPr>
          <p:spPr>
            <a:xfrm rot="9902185">
              <a:off x="1219200" y="447674"/>
              <a:ext cx="294687" cy="358126"/>
            </a:xfrm>
            <a:prstGeom prst="triangl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7" name="二等辺三角形 16"/>
            <p:cNvSpPr/>
            <p:nvPr/>
          </p:nvSpPr>
          <p:spPr>
            <a:xfrm rot="9902185">
              <a:off x="1514475" y="371475"/>
              <a:ext cx="294687" cy="358126"/>
            </a:xfrm>
            <a:prstGeom prst="triangle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8" name="二等辺三角形 17"/>
            <p:cNvSpPr/>
            <p:nvPr/>
          </p:nvSpPr>
          <p:spPr>
            <a:xfrm rot="9902185">
              <a:off x="1838326" y="295275"/>
              <a:ext cx="294687" cy="358126"/>
            </a:xfrm>
            <a:prstGeom prst="triangle">
              <a:avLst/>
            </a:prstGeom>
            <a:pattFill prst="wdDnDiag">
              <a:fgClr>
                <a:srgbClr val="009999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9" name="二等辺三角形 18"/>
            <p:cNvSpPr/>
            <p:nvPr/>
          </p:nvSpPr>
          <p:spPr>
            <a:xfrm rot="9902185">
              <a:off x="2124076" y="219075"/>
              <a:ext cx="294687" cy="358126"/>
            </a:xfrm>
            <a:prstGeom prst="triangle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0" name="二等辺三角形 19"/>
            <p:cNvSpPr/>
            <p:nvPr/>
          </p:nvSpPr>
          <p:spPr>
            <a:xfrm rot="9902185">
              <a:off x="2419351" y="133350"/>
              <a:ext cx="294687" cy="358126"/>
            </a:xfrm>
            <a:prstGeom prst="triangle">
              <a:avLst/>
            </a:prstGeom>
            <a:pattFill prst="ltUpDiag">
              <a:fgClr>
                <a:srgbClr val="FFC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1" name="二等辺三角形 20"/>
            <p:cNvSpPr/>
            <p:nvPr/>
          </p:nvSpPr>
          <p:spPr>
            <a:xfrm rot="9902185">
              <a:off x="2705101" y="66675"/>
              <a:ext cx="294687" cy="358126"/>
            </a:xfrm>
            <a:prstGeom prst="triangle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22" name="二等辺三角形 21"/>
            <p:cNvSpPr/>
            <p:nvPr/>
          </p:nvSpPr>
          <p:spPr>
            <a:xfrm rot="9902185">
              <a:off x="3000376" y="0"/>
              <a:ext cx="294687" cy="358126"/>
            </a:xfrm>
            <a:prstGeom prst="triangle">
              <a:avLst/>
            </a:prstGeom>
            <a:pattFill prst="narHorz">
              <a:fgClr>
                <a:srgbClr val="FF0066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</p:grpSp>
      <p:sp>
        <p:nvSpPr>
          <p:cNvPr id="23" name="二等辺三角形 22"/>
          <p:cNvSpPr/>
          <p:nvPr/>
        </p:nvSpPr>
        <p:spPr>
          <a:xfrm rot="10800000">
            <a:off x="5479374" y="2434777"/>
            <a:ext cx="397898" cy="494939"/>
          </a:xfrm>
          <a:prstGeom prst="triangle">
            <a:avLst/>
          </a:prstGeom>
          <a:pattFill prst="wdDnDiag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 rot="10800000">
            <a:off x="5939777" y="2454627"/>
            <a:ext cx="397898" cy="461820"/>
          </a:xfrm>
          <a:prstGeom prst="triangle">
            <a:avLst/>
          </a:prstGeom>
          <a:pattFill prst="ltUp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 rot="1800815">
            <a:off x="5853707" y="1479818"/>
            <a:ext cx="516081" cy="460924"/>
            <a:chOff x="0" y="0"/>
            <a:chExt cx="1034864" cy="887469"/>
          </a:xfrm>
          <a:solidFill>
            <a:srgbClr val="FFC000"/>
          </a:solidFill>
        </p:grpSpPr>
        <p:grpSp>
          <p:nvGrpSpPr>
            <p:cNvPr id="26" name="グループ化 25"/>
            <p:cNvGrpSpPr/>
            <p:nvPr/>
          </p:nvGrpSpPr>
          <p:grpSpPr>
            <a:xfrm>
              <a:off x="174552" y="403588"/>
              <a:ext cx="794376" cy="483881"/>
              <a:chOff x="174552" y="403588"/>
              <a:chExt cx="794376" cy="483881"/>
            </a:xfrm>
            <a:grpFill/>
          </p:grpSpPr>
          <p:sp>
            <p:nvSpPr>
              <p:cNvPr id="39" name="円/楕円 38"/>
              <p:cNvSpPr/>
              <p:nvPr/>
            </p:nvSpPr>
            <p:spPr>
              <a:xfrm rot="1462064">
                <a:off x="174552" y="590462"/>
                <a:ext cx="504825" cy="2970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40" name="円/楕円 39"/>
              <p:cNvSpPr/>
              <p:nvPr/>
            </p:nvSpPr>
            <p:spPr>
              <a:xfrm rot="19690138">
                <a:off x="464103" y="561342"/>
                <a:ext cx="504825" cy="3047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41" name="円/楕円 40"/>
              <p:cNvSpPr/>
              <p:nvPr/>
            </p:nvSpPr>
            <p:spPr>
              <a:xfrm rot="16415460">
                <a:off x="310961" y="447573"/>
                <a:ext cx="478495" cy="39052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27" name="グループ化 26"/>
            <p:cNvGrpSpPr/>
            <p:nvPr/>
          </p:nvGrpSpPr>
          <p:grpSpPr>
            <a:xfrm>
              <a:off x="0" y="285734"/>
              <a:ext cx="205270" cy="322640"/>
              <a:chOff x="0" y="285734"/>
              <a:chExt cx="205270" cy="322640"/>
            </a:xfrm>
            <a:grpFill/>
          </p:grpSpPr>
          <p:sp>
            <p:nvSpPr>
              <p:cNvPr id="37" name="円/楕円 36"/>
              <p:cNvSpPr/>
              <p:nvPr/>
            </p:nvSpPr>
            <p:spPr>
              <a:xfrm rot="19690138">
                <a:off x="1276" y="334268"/>
                <a:ext cx="203994" cy="274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38" name="円/楕円 37"/>
              <p:cNvSpPr/>
              <p:nvPr/>
            </p:nvSpPr>
            <p:spPr>
              <a:xfrm rot="19675244">
                <a:off x="0" y="285734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28" name="グループ化 27"/>
            <p:cNvGrpSpPr/>
            <p:nvPr/>
          </p:nvGrpSpPr>
          <p:grpSpPr>
            <a:xfrm>
              <a:off x="256236" y="47609"/>
              <a:ext cx="193580" cy="351161"/>
              <a:chOff x="256236" y="47609"/>
              <a:chExt cx="193580" cy="351161"/>
            </a:xfrm>
            <a:grpFill/>
          </p:grpSpPr>
          <p:sp>
            <p:nvSpPr>
              <p:cNvPr id="35" name="円/楕円 34"/>
              <p:cNvSpPr/>
              <p:nvPr/>
            </p:nvSpPr>
            <p:spPr>
              <a:xfrm rot="20198638">
                <a:off x="256236" y="108488"/>
                <a:ext cx="193580" cy="2902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36" name="円/楕円 35"/>
              <p:cNvSpPr/>
              <p:nvPr/>
            </p:nvSpPr>
            <p:spPr>
              <a:xfrm rot="19675244">
                <a:off x="266700" y="47609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593895" y="0"/>
              <a:ext cx="206110" cy="374676"/>
              <a:chOff x="593895" y="0"/>
              <a:chExt cx="206110" cy="374676"/>
            </a:xfrm>
            <a:grpFill/>
          </p:grpSpPr>
          <p:sp>
            <p:nvSpPr>
              <p:cNvPr id="33" name="円/楕円 32"/>
              <p:cNvSpPr/>
              <p:nvPr/>
            </p:nvSpPr>
            <p:spPr>
              <a:xfrm>
                <a:off x="593895" y="62959"/>
                <a:ext cx="206110" cy="31171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34" name="円/楕円 33"/>
              <p:cNvSpPr/>
              <p:nvPr/>
            </p:nvSpPr>
            <p:spPr>
              <a:xfrm rot="1459211">
                <a:off x="688074" y="0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30" name="グループ化 29"/>
            <p:cNvGrpSpPr/>
            <p:nvPr/>
          </p:nvGrpSpPr>
          <p:grpSpPr>
            <a:xfrm>
              <a:off x="852570" y="219075"/>
              <a:ext cx="182294" cy="295916"/>
              <a:chOff x="852570" y="219075"/>
              <a:chExt cx="182294" cy="295916"/>
            </a:xfrm>
            <a:grpFill/>
          </p:grpSpPr>
          <p:sp>
            <p:nvSpPr>
              <p:cNvPr id="31" name="円/楕円 30"/>
              <p:cNvSpPr/>
              <p:nvPr/>
            </p:nvSpPr>
            <p:spPr>
              <a:xfrm rot="1419671">
                <a:off x="852570" y="253515"/>
                <a:ext cx="182294" cy="2614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32" name="円/楕円 31"/>
              <p:cNvSpPr/>
              <p:nvPr/>
            </p:nvSpPr>
            <p:spPr>
              <a:xfrm rot="1459211">
                <a:off x="945249" y="219075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grpSp>
        <p:nvGrpSpPr>
          <p:cNvPr id="42" name="グループ化 41"/>
          <p:cNvGrpSpPr/>
          <p:nvPr/>
        </p:nvGrpSpPr>
        <p:grpSpPr>
          <a:xfrm rot="1800815">
            <a:off x="230597" y="8449910"/>
            <a:ext cx="690084" cy="651569"/>
            <a:chOff x="0" y="0"/>
            <a:chExt cx="1034864" cy="887469"/>
          </a:xfrm>
          <a:solidFill>
            <a:schemeClr val="bg1"/>
          </a:solidFill>
        </p:grpSpPr>
        <p:grpSp>
          <p:nvGrpSpPr>
            <p:cNvPr id="43" name="グループ化 42"/>
            <p:cNvGrpSpPr/>
            <p:nvPr/>
          </p:nvGrpSpPr>
          <p:grpSpPr>
            <a:xfrm>
              <a:off x="174552" y="403588"/>
              <a:ext cx="794376" cy="483881"/>
              <a:chOff x="174552" y="403588"/>
              <a:chExt cx="794376" cy="483881"/>
            </a:xfrm>
            <a:grpFill/>
          </p:grpSpPr>
          <p:sp>
            <p:nvSpPr>
              <p:cNvPr id="56" name="円/楕円 55"/>
              <p:cNvSpPr/>
              <p:nvPr/>
            </p:nvSpPr>
            <p:spPr>
              <a:xfrm rot="1462064">
                <a:off x="174552" y="590462"/>
                <a:ext cx="504825" cy="2970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7" name="円/楕円 56"/>
              <p:cNvSpPr/>
              <p:nvPr/>
            </p:nvSpPr>
            <p:spPr>
              <a:xfrm rot="19690138">
                <a:off x="464103" y="561342"/>
                <a:ext cx="504825" cy="3047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8" name="円/楕円 57"/>
              <p:cNvSpPr/>
              <p:nvPr/>
            </p:nvSpPr>
            <p:spPr>
              <a:xfrm rot="16415460">
                <a:off x="310961" y="447573"/>
                <a:ext cx="478495" cy="39052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44" name="グループ化 43"/>
            <p:cNvGrpSpPr/>
            <p:nvPr/>
          </p:nvGrpSpPr>
          <p:grpSpPr>
            <a:xfrm>
              <a:off x="0" y="285734"/>
              <a:ext cx="205270" cy="322640"/>
              <a:chOff x="0" y="285734"/>
              <a:chExt cx="205270" cy="322640"/>
            </a:xfrm>
            <a:grpFill/>
          </p:grpSpPr>
          <p:sp>
            <p:nvSpPr>
              <p:cNvPr id="54" name="円/楕円 53"/>
              <p:cNvSpPr/>
              <p:nvPr/>
            </p:nvSpPr>
            <p:spPr>
              <a:xfrm rot="19690138">
                <a:off x="1276" y="334268"/>
                <a:ext cx="203994" cy="274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5" name="円/楕円 54"/>
              <p:cNvSpPr/>
              <p:nvPr/>
            </p:nvSpPr>
            <p:spPr>
              <a:xfrm rot="19675244">
                <a:off x="0" y="285734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256236" y="47609"/>
              <a:ext cx="193580" cy="351161"/>
              <a:chOff x="256236" y="47609"/>
              <a:chExt cx="193580" cy="351161"/>
            </a:xfrm>
            <a:grpFill/>
          </p:grpSpPr>
          <p:sp>
            <p:nvSpPr>
              <p:cNvPr id="52" name="円/楕円 51"/>
              <p:cNvSpPr/>
              <p:nvPr/>
            </p:nvSpPr>
            <p:spPr>
              <a:xfrm rot="20198638">
                <a:off x="256236" y="108488"/>
                <a:ext cx="193580" cy="2902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3" name="円/楕円 52"/>
              <p:cNvSpPr/>
              <p:nvPr/>
            </p:nvSpPr>
            <p:spPr>
              <a:xfrm rot="19675244">
                <a:off x="266700" y="47609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46" name="グループ化 45"/>
            <p:cNvGrpSpPr/>
            <p:nvPr/>
          </p:nvGrpSpPr>
          <p:grpSpPr>
            <a:xfrm>
              <a:off x="593895" y="0"/>
              <a:ext cx="206110" cy="374676"/>
              <a:chOff x="593895" y="0"/>
              <a:chExt cx="206110" cy="374676"/>
            </a:xfrm>
            <a:grpFill/>
          </p:grpSpPr>
          <p:sp>
            <p:nvSpPr>
              <p:cNvPr id="50" name="円/楕円 49"/>
              <p:cNvSpPr/>
              <p:nvPr/>
            </p:nvSpPr>
            <p:spPr>
              <a:xfrm>
                <a:off x="593895" y="62959"/>
                <a:ext cx="206110" cy="31171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51" name="円/楕円 50"/>
              <p:cNvSpPr/>
              <p:nvPr/>
            </p:nvSpPr>
            <p:spPr>
              <a:xfrm rot="1459211">
                <a:off x="688074" y="0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47" name="グループ化 46"/>
            <p:cNvGrpSpPr/>
            <p:nvPr/>
          </p:nvGrpSpPr>
          <p:grpSpPr>
            <a:xfrm>
              <a:off x="852570" y="219075"/>
              <a:ext cx="182294" cy="295916"/>
              <a:chOff x="852570" y="219075"/>
              <a:chExt cx="182294" cy="295916"/>
            </a:xfrm>
            <a:grpFill/>
          </p:grpSpPr>
          <p:sp>
            <p:nvSpPr>
              <p:cNvPr id="48" name="円/楕円 47"/>
              <p:cNvSpPr/>
              <p:nvPr/>
            </p:nvSpPr>
            <p:spPr>
              <a:xfrm rot="1419671">
                <a:off x="852570" y="253515"/>
                <a:ext cx="182294" cy="2614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49" name="円/楕円 48"/>
              <p:cNvSpPr/>
              <p:nvPr/>
            </p:nvSpPr>
            <p:spPr>
              <a:xfrm rot="1459211">
                <a:off x="945249" y="219075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grpSp>
        <p:nvGrpSpPr>
          <p:cNvPr id="59" name="グループ化 58"/>
          <p:cNvGrpSpPr/>
          <p:nvPr/>
        </p:nvGrpSpPr>
        <p:grpSpPr>
          <a:xfrm rot="2836822">
            <a:off x="1295376" y="8052106"/>
            <a:ext cx="690084" cy="651569"/>
            <a:chOff x="0" y="0"/>
            <a:chExt cx="1034864" cy="887469"/>
          </a:xfrm>
          <a:solidFill>
            <a:schemeClr val="bg1"/>
          </a:solidFill>
        </p:grpSpPr>
        <p:grpSp>
          <p:nvGrpSpPr>
            <p:cNvPr id="60" name="グループ化 59"/>
            <p:cNvGrpSpPr/>
            <p:nvPr/>
          </p:nvGrpSpPr>
          <p:grpSpPr>
            <a:xfrm>
              <a:off x="174552" y="403588"/>
              <a:ext cx="794376" cy="483881"/>
              <a:chOff x="174552" y="403588"/>
              <a:chExt cx="794376" cy="483881"/>
            </a:xfrm>
            <a:grpFill/>
          </p:grpSpPr>
          <p:sp>
            <p:nvSpPr>
              <p:cNvPr id="73" name="円/楕円 72"/>
              <p:cNvSpPr/>
              <p:nvPr/>
            </p:nvSpPr>
            <p:spPr>
              <a:xfrm rot="1462064">
                <a:off x="174552" y="590462"/>
                <a:ext cx="504825" cy="2970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74" name="円/楕円 73"/>
              <p:cNvSpPr/>
              <p:nvPr/>
            </p:nvSpPr>
            <p:spPr>
              <a:xfrm rot="19690138">
                <a:off x="464103" y="561342"/>
                <a:ext cx="504825" cy="3047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75" name="円/楕円 74"/>
              <p:cNvSpPr/>
              <p:nvPr/>
            </p:nvSpPr>
            <p:spPr>
              <a:xfrm rot="16415460">
                <a:off x="310961" y="447573"/>
                <a:ext cx="478495" cy="39052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0" y="285734"/>
              <a:ext cx="205270" cy="322640"/>
              <a:chOff x="0" y="285734"/>
              <a:chExt cx="205270" cy="322640"/>
            </a:xfrm>
            <a:grpFill/>
          </p:grpSpPr>
          <p:sp>
            <p:nvSpPr>
              <p:cNvPr id="71" name="円/楕円 70"/>
              <p:cNvSpPr/>
              <p:nvPr/>
            </p:nvSpPr>
            <p:spPr>
              <a:xfrm rot="19690138">
                <a:off x="1276" y="334268"/>
                <a:ext cx="203994" cy="274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72" name="円/楕円 71"/>
              <p:cNvSpPr/>
              <p:nvPr/>
            </p:nvSpPr>
            <p:spPr>
              <a:xfrm rot="19675244">
                <a:off x="0" y="285734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62" name="グループ化 61"/>
            <p:cNvGrpSpPr/>
            <p:nvPr/>
          </p:nvGrpSpPr>
          <p:grpSpPr>
            <a:xfrm>
              <a:off x="256236" y="47609"/>
              <a:ext cx="193580" cy="351161"/>
              <a:chOff x="256236" y="47609"/>
              <a:chExt cx="193580" cy="351161"/>
            </a:xfrm>
            <a:grpFill/>
          </p:grpSpPr>
          <p:sp>
            <p:nvSpPr>
              <p:cNvPr id="69" name="円/楕円 68"/>
              <p:cNvSpPr/>
              <p:nvPr/>
            </p:nvSpPr>
            <p:spPr>
              <a:xfrm rot="20198638">
                <a:off x="256236" y="108488"/>
                <a:ext cx="193580" cy="2902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70" name="円/楕円 69"/>
              <p:cNvSpPr/>
              <p:nvPr/>
            </p:nvSpPr>
            <p:spPr>
              <a:xfrm rot="19675244">
                <a:off x="266700" y="47609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63" name="グループ化 62"/>
            <p:cNvGrpSpPr/>
            <p:nvPr/>
          </p:nvGrpSpPr>
          <p:grpSpPr>
            <a:xfrm>
              <a:off x="593895" y="0"/>
              <a:ext cx="206110" cy="374676"/>
              <a:chOff x="593895" y="0"/>
              <a:chExt cx="206110" cy="374676"/>
            </a:xfrm>
            <a:grpFill/>
          </p:grpSpPr>
          <p:sp>
            <p:nvSpPr>
              <p:cNvPr id="67" name="円/楕円 66"/>
              <p:cNvSpPr/>
              <p:nvPr/>
            </p:nvSpPr>
            <p:spPr>
              <a:xfrm>
                <a:off x="593895" y="62959"/>
                <a:ext cx="206110" cy="31171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68" name="円/楕円 67"/>
              <p:cNvSpPr/>
              <p:nvPr/>
            </p:nvSpPr>
            <p:spPr>
              <a:xfrm rot="1459211">
                <a:off x="688074" y="0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64" name="グループ化 63"/>
            <p:cNvGrpSpPr/>
            <p:nvPr/>
          </p:nvGrpSpPr>
          <p:grpSpPr>
            <a:xfrm>
              <a:off x="852570" y="219075"/>
              <a:ext cx="182294" cy="295916"/>
              <a:chOff x="852570" y="219075"/>
              <a:chExt cx="182294" cy="295916"/>
            </a:xfrm>
            <a:grpFill/>
          </p:grpSpPr>
          <p:sp>
            <p:nvSpPr>
              <p:cNvPr id="65" name="円/楕円 64"/>
              <p:cNvSpPr/>
              <p:nvPr/>
            </p:nvSpPr>
            <p:spPr>
              <a:xfrm rot="1419671">
                <a:off x="852570" y="253515"/>
                <a:ext cx="182294" cy="2614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66" name="円/楕円 65"/>
              <p:cNvSpPr/>
              <p:nvPr/>
            </p:nvSpPr>
            <p:spPr>
              <a:xfrm rot="1459211">
                <a:off x="945249" y="219075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grpSp>
        <p:nvGrpSpPr>
          <p:cNvPr id="76" name="グループ化 75"/>
          <p:cNvGrpSpPr/>
          <p:nvPr/>
        </p:nvGrpSpPr>
        <p:grpSpPr>
          <a:xfrm rot="1199137">
            <a:off x="2633111" y="8442599"/>
            <a:ext cx="690084" cy="651569"/>
            <a:chOff x="0" y="0"/>
            <a:chExt cx="1034864" cy="887469"/>
          </a:xfrm>
          <a:solidFill>
            <a:schemeClr val="bg1"/>
          </a:solidFill>
        </p:grpSpPr>
        <p:grpSp>
          <p:nvGrpSpPr>
            <p:cNvPr id="77" name="グループ化 76"/>
            <p:cNvGrpSpPr/>
            <p:nvPr/>
          </p:nvGrpSpPr>
          <p:grpSpPr>
            <a:xfrm>
              <a:off x="174552" y="403588"/>
              <a:ext cx="794376" cy="483881"/>
              <a:chOff x="174552" y="403588"/>
              <a:chExt cx="794376" cy="483881"/>
            </a:xfrm>
            <a:grpFill/>
          </p:grpSpPr>
          <p:sp>
            <p:nvSpPr>
              <p:cNvPr id="90" name="円/楕円 89"/>
              <p:cNvSpPr/>
              <p:nvPr/>
            </p:nvSpPr>
            <p:spPr>
              <a:xfrm rot="1462064">
                <a:off x="174552" y="590462"/>
                <a:ext cx="504825" cy="2970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1" name="円/楕円 90"/>
              <p:cNvSpPr/>
              <p:nvPr/>
            </p:nvSpPr>
            <p:spPr>
              <a:xfrm rot="19690138">
                <a:off x="464103" y="561342"/>
                <a:ext cx="504825" cy="3047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92" name="円/楕円 91"/>
              <p:cNvSpPr/>
              <p:nvPr/>
            </p:nvSpPr>
            <p:spPr>
              <a:xfrm rot="16415460">
                <a:off x="310961" y="447573"/>
                <a:ext cx="478495" cy="39052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78" name="グループ化 77"/>
            <p:cNvGrpSpPr/>
            <p:nvPr/>
          </p:nvGrpSpPr>
          <p:grpSpPr>
            <a:xfrm>
              <a:off x="0" y="285734"/>
              <a:ext cx="205270" cy="322640"/>
              <a:chOff x="0" y="285734"/>
              <a:chExt cx="205270" cy="322640"/>
            </a:xfrm>
            <a:grpFill/>
          </p:grpSpPr>
          <p:sp>
            <p:nvSpPr>
              <p:cNvPr id="88" name="円/楕円 87"/>
              <p:cNvSpPr/>
              <p:nvPr/>
            </p:nvSpPr>
            <p:spPr>
              <a:xfrm rot="19690138">
                <a:off x="1276" y="334268"/>
                <a:ext cx="203994" cy="274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9" name="円/楕円 88"/>
              <p:cNvSpPr/>
              <p:nvPr/>
            </p:nvSpPr>
            <p:spPr>
              <a:xfrm rot="19675244">
                <a:off x="0" y="285734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79" name="グループ化 78"/>
            <p:cNvGrpSpPr/>
            <p:nvPr/>
          </p:nvGrpSpPr>
          <p:grpSpPr>
            <a:xfrm>
              <a:off x="256236" y="47609"/>
              <a:ext cx="193580" cy="351161"/>
              <a:chOff x="256236" y="47609"/>
              <a:chExt cx="193580" cy="351161"/>
            </a:xfrm>
            <a:grpFill/>
          </p:grpSpPr>
          <p:sp>
            <p:nvSpPr>
              <p:cNvPr id="86" name="円/楕円 85"/>
              <p:cNvSpPr/>
              <p:nvPr/>
            </p:nvSpPr>
            <p:spPr>
              <a:xfrm rot="20198638">
                <a:off x="256236" y="108488"/>
                <a:ext cx="193580" cy="2902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7" name="円/楕円 86"/>
              <p:cNvSpPr/>
              <p:nvPr/>
            </p:nvSpPr>
            <p:spPr>
              <a:xfrm rot="19675244">
                <a:off x="266700" y="47609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80" name="グループ化 79"/>
            <p:cNvGrpSpPr/>
            <p:nvPr/>
          </p:nvGrpSpPr>
          <p:grpSpPr>
            <a:xfrm>
              <a:off x="593895" y="0"/>
              <a:ext cx="206110" cy="374676"/>
              <a:chOff x="593895" y="0"/>
              <a:chExt cx="206110" cy="374676"/>
            </a:xfrm>
            <a:grpFill/>
          </p:grpSpPr>
          <p:sp>
            <p:nvSpPr>
              <p:cNvPr id="84" name="円/楕円 83"/>
              <p:cNvSpPr/>
              <p:nvPr/>
            </p:nvSpPr>
            <p:spPr>
              <a:xfrm>
                <a:off x="593895" y="62959"/>
                <a:ext cx="206110" cy="31171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5" name="円/楕円 84"/>
              <p:cNvSpPr/>
              <p:nvPr/>
            </p:nvSpPr>
            <p:spPr>
              <a:xfrm rot="1459211">
                <a:off x="688074" y="0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81" name="グループ化 80"/>
            <p:cNvGrpSpPr/>
            <p:nvPr/>
          </p:nvGrpSpPr>
          <p:grpSpPr>
            <a:xfrm>
              <a:off x="852570" y="219075"/>
              <a:ext cx="182294" cy="295916"/>
              <a:chOff x="852570" y="219075"/>
              <a:chExt cx="182294" cy="295916"/>
            </a:xfrm>
            <a:grpFill/>
          </p:grpSpPr>
          <p:sp>
            <p:nvSpPr>
              <p:cNvPr id="82" name="円/楕円 81"/>
              <p:cNvSpPr/>
              <p:nvPr/>
            </p:nvSpPr>
            <p:spPr>
              <a:xfrm rot="1419671">
                <a:off x="852570" y="253515"/>
                <a:ext cx="182294" cy="2614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83" name="円/楕円 82"/>
              <p:cNvSpPr/>
              <p:nvPr/>
            </p:nvSpPr>
            <p:spPr>
              <a:xfrm rot="1459211">
                <a:off x="945249" y="219075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grpSp>
        <p:nvGrpSpPr>
          <p:cNvPr id="93" name="グループ化 92"/>
          <p:cNvGrpSpPr/>
          <p:nvPr/>
        </p:nvGrpSpPr>
        <p:grpSpPr>
          <a:xfrm rot="3086024">
            <a:off x="4010029" y="8056797"/>
            <a:ext cx="690084" cy="651569"/>
            <a:chOff x="0" y="0"/>
            <a:chExt cx="1034864" cy="887469"/>
          </a:xfrm>
          <a:solidFill>
            <a:schemeClr val="bg1"/>
          </a:solidFill>
        </p:grpSpPr>
        <p:grpSp>
          <p:nvGrpSpPr>
            <p:cNvPr id="94" name="グループ化 93"/>
            <p:cNvGrpSpPr/>
            <p:nvPr/>
          </p:nvGrpSpPr>
          <p:grpSpPr>
            <a:xfrm>
              <a:off x="174552" y="403588"/>
              <a:ext cx="794376" cy="483881"/>
              <a:chOff x="174552" y="403588"/>
              <a:chExt cx="794376" cy="483881"/>
            </a:xfrm>
            <a:grpFill/>
          </p:grpSpPr>
          <p:sp>
            <p:nvSpPr>
              <p:cNvPr id="107" name="円/楕円 106"/>
              <p:cNvSpPr/>
              <p:nvPr/>
            </p:nvSpPr>
            <p:spPr>
              <a:xfrm rot="1462064">
                <a:off x="174552" y="590462"/>
                <a:ext cx="504825" cy="2970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08" name="円/楕円 107"/>
              <p:cNvSpPr/>
              <p:nvPr/>
            </p:nvSpPr>
            <p:spPr>
              <a:xfrm rot="19690138">
                <a:off x="464103" y="561342"/>
                <a:ext cx="504825" cy="3047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 rot="16415460">
                <a:off x="310961" y="447573"/>
                <a:ext cx="478495" cy="39052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95" name="グループ化 94"/>
            <p:cNvGrpSpPr/>
            <p:nvPr/>
          </p:nvGrpSpPr>
          <p:grpSpPr>
            <a:xfrm>
              <a:off x="0" y="285734"/>
              <a:ext cx="205270" cy="322640"/>
              <a:chOff x="0" y="285734"/>
              <a:chExt cx="205270" cy="322640"/>
            </a:xfrm>
            <a:grpFill/>
          </p:grpSpPr>
          <p:sp>
            <p:nvSpPr>
              <p:cNvPr id="105" name="円/楕円 104"/>
              <p:cNvSpPr/>
              <p:nvPr/>
            </p:nvSpPr>
            <p:spPr>
              <a:xfrm rot="19690138">
                <a:off x="1276" y="334268"/>
                <a:ext cx="203994" cy="274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06" name="円/楕円 105"/>
              <p:cNvSpPr/>
              <p:nvPr/>
            </p:nvSpPr>
            <p:spPr>
              <a:xfrm rot="19675244">
                <a:off x="0" y="285734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96" name="グループ化 95"/>
            <p:cNvGrpSpPr/>
            <p:nvPr/>
          </p:nvGrpSpPr>
          <p:grpSpPr>
            <a:xfrm>
              <a:off x="256236" y="47609"/>
              <a:ext cx="193580" cy="351161"/>
              <a:chOff x="256236" y="47609"/>
              <a:chExt cx="193580" cy="351161"/>
            </a:xfrm>
            <a:grpFill/>
          </p:grpSpPr>
          <p:sp>
            <p:nvSpPr>
              <p:cNvPr id="103" name="円/楕円 102"/>
              <p:cNvSpPr/>
              <p:nvPr/>
            </p:nvSpPr>
            <p:spPr>
              <a:xfrm rot="20198638">
                <a:off x="256236" y="108488"/>
                <a:ext cx="193580" cy="2902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04" name="円/楕円 103"/>
              <p:cNvSpPr/>
              <p:nvPr/>
            </p:nvSpPr>
            <p:spPr>
              <a:xfrm rot="19675244">
                <a:off x="266700" y="47609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97" name="グループ化 96"/>
            <p:cNvGrpSpPr/>
            <p:nvPr/>
          </p:nvGrpSpPr>
          <p:grpSpPr>
            <a:xfrm>
              <a:off x="593895" y="0"/>
              <a:ext cx="206110" cy="374676"/>
              <a:chOff x="593895" y="0"/>
              <a:chExt cx="206110" cy="374676"/>
            </a:xfrm>
            <a:grpFill/>
          </p:grpSpPr>
          <p:sp>
            <p:nvSpPr>
              <p:cNvPr id="101" name="円/楕円 100"/>
              <p:cNvSpPr/>
              <p:nvPr/>
            </p:nvSpPr>
            <p:spPr>
              <a:xfrm>
                <a:off x="593895" y="62959"/>
                <a:ext cx="206110" cy="31171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02" name="円/楕円 101"/>
              <p:cNvSpPr/>
              <p:nvPr/>
            </p:nvSpPr>
            <p:spPr>
              <a:xfrm rot="1459211">
                <a:off x="688074" y="0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98" name="グループ化 97"/>
            <p:cNvGrpSpPr/>
            <p:nvPr/>
          </p:nvGrpSpPr>
          <p:grpSpPr>
            <a:xfrm>
              <a:off x="852570" y="219075"/>
              <a:ext cx="182294" cy="295916"/>
              <a:chOff x="852570" y="219075"/>
              <a:chExt cx="182294" cy="295916"/>
            </a:xfrm>
            <a:grpFill/>
          </p:grpSpPr>
          <p:sp>
            <p:nvSpPr>
              <p:cNvPr id="99" name="円/楕円 98"/>
              <p:cNvSpPr/>
              <p:nvPr/>
            </p:nvSpPr>
            <p:spPr>
              <a:xfrm rot="1419671">
                <a:off x="852570" y="253515"/>
                <a:ext cx="182294" cy="2614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00" name="円/楕円 99"/>
              <p:cNvSpPr/>
              <p:nvPr/>
            </p:nvSpPr>
            <p:spPr>
              <a:xfrm rot="1459211">
                <a:off x="945249" y="219075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grpSp>
        <p:nvGrpSpPr>
          <p:cNvPr id="110" name="グループ化 109"/>
          <p:cNvGrpSpPr/>
          <p:nvPr/>
        </p:nvGrpSpPr>
        <p:grpSpPr>
          <a:xfrm rot="1800815">
            <a:off x="6056468" y="8020303"/>
            <a:ext cx="690084" cy="651569"/>
            <a:chOff x="0" y="0"/>
            <a:chExt cx="1034864" cy="887469"/>
          </a:xfrm>
          <a:solidFill>
            <a:schemeClr val="bg1"/>
          </a:solidFill>
        </p:grpSpPr>
        <p:grpSp>
          <p:nvGrpSpPr>
            <p:cNvPr id="111" name="グループ化 110"/>
            <p:cNvGrpSpPr/>
            <p:nvPr/>
          </p:nvGrpSpPr>
          <p:grpSpPr>
            <a:xfrm>
              <a:off x="174552" y="403588"/>
              <a:ext cx="794376" cy="483881"/>
              <a:chOff x="174552" y="403588"/>
              <a:chExt cx="794376" cy="483881"/>
            </a:xfrm>
            <a:grpFill/>
          </p:grpSpPr>
          <p:sp>
            <p:nvSpPr>
              <p:cNvPr id="124" name="円/楕円 123"/>
              <p:cNvSpPr/>
              <p:nvPr/>
            </p:nvSpPr>
            <p:spPr>
              <a:xfrm rot="1462064">
                <a:off x="174552" y="590462"/>
                <a:ext cx="504825" cy="29700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25" name="円/楕円 124"/>
              <p:cNvSpPr/>
              <p:nvPr/>
            </p:nvSpPr>
            <p:spPr>
              <a:xfrm rot="19690138">
                <a:off x="464103" y="561342"/>
                <a:ext cx="504825" cy="30479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26" name="円/楕円 125"/>
              <p:cNvSpPr/>
              <p:nvPr/>
            </p:nvSpPr>
            <p:spPr>
              <a:xfrm rot="16415460">
                <a:off x="310961" y="447573"/>
                <a:ext cx="478495" cy="39052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112" name="グループ化 111"/>
            <p:cNvGrpSpPr/>
            <p:nvPr/>
          </p:nvGrpSpPr>
          <p:grpSpPr>
            <a:xfrm>
              <a:off x="0" y="285734"/>
              <a:ext cx="205270" cy="322640"/>
              <a:chOff x="0" y="285734"/>
              <a:chExt cx="205270" cy="322640"/>
            </a:xfrm>
            <a:grpFill/>
          </p:grpSpPr>
          <p:sp>
            <p:nvSpPr>
              <p:cNvPr id="122" name="円/楕円 121"/>
              <p:cNvSpPr/>
              <p:nvPr/>
            </p:nvSpPr>
            <p:spPr>
              <a:xfrm rot="19690138">
                <a:off x="1276" y="334268"/>
                <a:ext cx="203994" cy="27410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23" name="円/楕円 122"/>
              <p:cNvSpPr/>
              <p:nvPr/>
            </p:nvSpPr>
            <p:spPr>
              <a:xfrm rot="19675244">
                <a:off x="0" y="285734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113" name="グループ化 112"/>
            <p:cNvGrpSpPr/>
            <p:nvPr/>
          </p:nvGrpSpPr>
          <p:grpSpPr>
            <a:xfrm>
              <a:off x="256236" y="47609"/>
              <a:ext cx="193580" cy="351161"/>
              <a:chOff x="256236" y="47609"/>
              <a:chExt cx="193580" cy="351161"/>
            </a:xfrm>
            <a:grpFill/>
          </p:grpSpPr>
          <p:sp>
            <p:nvSpPr>
              <p:cNvPr id="120" name="円/楕円 119"/>
              <p:cNvSpPr/>
              <p:nvPr/>
            </p:nvSpPr>
            <p:spPr>
              <a:xfrm rot="20198638">
                <a:off x="256236" y="108488"/>
                <a:ext cx="193580" cy="29028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 rot="19675244">
                <a:off x="266700" y="47609"/>
                <a:ext cx="69740" cy="194115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114" name="グループ化 113"/>
            <p:cNvGrpSpPr/>
            <p:nvPr/>
          </p:nvGrpSpPr>
          <p:grpSpPr>
            <a:xfrm>
              <a:off x="593895" y="0"/>
              <a:ext cx="206110" cy="374676"/>
              <a:chOff x="593895" y="0"/>
              <a:chExt cx="206110" cy="374676"/>
            </a:xfrm>
            <a:grpFill/>
          </p:grpSpPr>
          <p:sp>
            <p:nvSpPr>
              <p:cNvPr id="118" name="円/楕円 117"/>
              <p:cNvSpPr/>
              <p:nvPr/>
            </p:nvSpPr>
            <p:spPr>
              <a:xfrm>
                <a:off x="593895" y="62959"/>
                <a:ext cx="206110" cy="31171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19" name="円/楕円 118"/>
              <p:cNvSpPr/>
              <p:nvPr/>
            </p:nvSpPr>
            <p:spPr>
              <a:xfrm rot="1459211">
                <a:off x="688074" y="0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grpSp>
          <p:nvGrpSpPr>
            <p:cNvPr id="115" name="グループ化 114"/>
            <p:cNvGrpSpPr/>
            <p:nvPr/>
          </p:nvGrpSpPr>
          <p:grpSpPr>
            <a:xfrm>
              <a:off x="852570" y="219075"/>
              <a:ext cx="182294" cy="295916"/>
              <a:chOff x="852570" y="219075"/>
              <a:chExt cx="182294" cy="295916"/>
            </a:xfrm>
            <a:grpFill/>
          </p:grpSpPr>
          <p:sp>
            <p:nvSpPr>
              <p:cNvPr id="116" name="円/楕円 115"/>
              <p:cNvSpPr/>
              <p:nvPr/>
            </p:nvSpPr>
            <p:spPr>
              <a:xfrm rot="1419671">
                <a:off x="852570" y="253515"/>
                <a:ext cx="182294" cy="26147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  <p:sp>
            <p:nvSpPr>
              <p:cNvPr id="117" name="円/楕円 116"/>
              <p:cNvSpPr/>
              <p:nvPr/>
            </p:nvSpPr>
            <p:spPr>
              <a:xfrm rot="1459211">
                <a:off x="945249" y="219075"/>
                <a:ext cx="81505" cy="18202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</p:grpSp>
      <p:sp>
        <p:nvSpPr>
          <p:cNvPr id="129" name="テキスト ボックス 128"/>
          <p:cNvSpPr txBox="1"/>
          <p:nvPr/>
        </p:nvSpPr>
        <p:spPr>
          <a:xfrm>
            <a:off x="219419" y="3203847"/>
            <a:ext cx="4779649" cy="847609"/>
          </a:xfrm>
          <a:prstGeom prst="rect">
            <a:avLst/>
          </a:prstGeom>
          <a:noFill/>
        </p:spPr>
        <p:txBody>
          <a:bodyPr wrap="none" rtlCol="0">
            <a:prstTxWarp prst="textSlantUp">
              <a:avLst/>
            </a:prstTxWarp>
            <a:spAutoFit/>
          </a:bodyPr>
          <a:lstStyle/>
          <a:p>
            <a:r>
              <a:rPr kumimoji="1" lang="ja-JP" altLang="en-US" dirty="0" smtClean="0">
                <a:solidFill>
                  <a:srgbClr val="00B050"/>
                </a:solidFill>
                <a:latin typeface="Calibri" panose="020F0502020204030204" pitchFamily="34" charset="0"/>
                <a:ea typeface="HG創英角ﾎﾟｯﾌﾟ体" panose="040B0A09000000000000" pitchFamily="49" charset="-128"/>
                <a:cs typeface="Calibri" panose="020F0502020204030204" pitchFamily="34" charset="0"/>
              </a:rPr>
              <a:t>ＮＥＷ　ＯＰＥＮ　！！</a:t>
            </a:r>
            <a:endParaRPr kumimoji="1" lang="ja-JP" altLang="en-US" dirty="0">
              <a:solidFill>
                <a:srgbClr val="00B050"/>
              </a:solidFill>
              <a:latin typeface="Calibri" panose="020F0502020204030204" pitchFamily="34" charset="0"/>
              <a:ea typeface="HG創英角ﾎﾟｯﾌﾟ体" panose="040B0A09000000000000" pitchFamily="49" charset="-128"/>
              <a:cs typeface="Calibri" panose="020F0502020204030204" pitchFamily="34" charset="0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1002695" y="4051456"/>
            <a:ext cx="48526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日（月）</a:t>
            </a:r>
            <a:endParaRPr kumimoji="1"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場所：共通講義棟北棟　１Ｆ</a:t>
            </a:r>
            <a:endParaRPr lang="en-US" altLang="ja-JP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営業時間：</a:t>
            </a:r>
            <a:r>
              <a:rPr kumimoji="1"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endParaRPr kumimoji="1" lang="ja-JP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575639" y="5724128"/>
            <a:ext cx="272415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パン・サンドイッチ</a:t>
            </a:r>
          </a:p>
        </p:txBody>
      </p:sp>
      <p:sp>
        <p:nvSpPr>
          <p:cNvPr id="133" name="角丸四角形 132"/>
          <p:cNvSpPr/>
          <p:nvPr/>
        </p:nvSpPr>
        <p:spPr>
          <a:xfrm>
            <a:off x="3415645" y="5724128"/>
            <a:ext cx="272415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お弁当・おにぎり</a:t>
            </a:r>
          </a:p>
        </p:txBody>
      </p:sp>
      <p:sp>
        <p:nvSpPr>
          <p:cNvPr id="134" name="角丸四角形 133"/>
          <p:cNvSpPr/>
          <p:nvPr/>
        </p:nvSpPr>
        <p:spPr>
          <a:xfrm>
            <a:off x="602227" y="6372200"/>
            <a:ext cx="272415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お菓子・食品</a:t>
            </a:r>
          </a:p>
        </p:txBody>
      </p:sp>
      <p:sp>
        <p:nvSpPr>
          <p:cNvPr id="135" name="角丸四角形 134"/>
          <p:cNvSpPr/>
          <p:nvPr/>
        </p:nvSpPr>
        <p:spPr>
          <a:xfrm>
            <a:off x="3427035" y="6372200"/>
            <a:ext cx="272415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アイス・飲料</a:t>
            </a:r>
          </a:p>
        </p:txBody>
      </p:sp>
      <p:sp>
        <p:nvSpPr>
          <p:cNvPr id="136" name="角丸四角形 135"/>
          <p:cNvSpPr/>
          <p:nvPr/>
        </p:nvSpPr>
        <p:spPr>
          <a:xfrm>
            <a:off x="586873" y="6977371"/>
            <a:ext cx="272415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文具</a:t>
            </a: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551815" y="7623685"/>
            <a:ext cx="5827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皆様お誘い合わせの上、ぜひお立ち寄り下さい！</a:t>
            </a:r>
            <a:endParaRPr kumimoji="1" lang="ja-JP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339626" y="1899815"/>
            <a:ext cx="2339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エムユーショップ　リオナ</a:t>
            </a:r>
            <a:endParaRPr kumimoji="1" lang="ja-JP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64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kokaji</dc:creator>
  <cp:lastModifiedBy>kokaji</cp:lastModifiedBy>
  <cp:revision>9</cp:revision>
  <dcterms:created xsi:type="dcterms:W3CDTF">2021-04-01T06:12:15Z</dcterms:created>
  <dcterms:modified xsi:type="dcterms:W3CDTF">2021-04-01T07:37:05Z</dcterms:modified>
</cp:coreProperties>
</file>